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75" r:id="rId8"/>
    <p:sldId id="269" r:id="rId9"/>
    <p:sldId id="270" r:id="rId10"/>
    <p:sldId id="271" r:id="rId11"/>
    <p:sldId id="261" r:id="rId12"/>
    <p:sldId id="272" r:id="rId13"/>
    <p:sldId id="273" r:id="rId14"/>
    <p:sldId id="263" r:id="rId15"/>
    <p:sldId id="274" r:id="rId16"/>
    <p:sldId id="264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008" y="9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28.03.2016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522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28.03.2016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2215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28.03.2016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9540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28.03.2016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1794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28.03.2016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766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28.03.2016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479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28.03.2016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371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28.03.2016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007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28.03.2016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853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28.03.2016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688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28.03.2016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110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0F014-B612-4199-8E75-E06EF3B223CF}" type="datetimeFigureOut">
              <a:rPr lang="de-CH" smtClean="0"/>
              <a:t>28.03.2016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983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48584"/>
          </a:xfrm>
        </p:spPr>
        <p:txBody>
          <a:bodyPr>
            <a:normAutofit/>
          </a:bodyPr>
          <a:lstStyle/>
          <a:p>
            <a:r>
              <a:rPr lang="de-CH" dirty="0"/>
              <a:t>Task </a:t>
            </a:r>
            <a:r>
              <a:rPr lang="de-CH" dirty="0" smtClean="0"/>
              <a:t>3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>SE </a:t>
            </a:r>
            <a:r>
              <a:rPr lang="de-CH" dirty="0" smtClean="0"/>
              <a:t>Design </a:t>
            </a:r>
            <a:r>
              <a:rPr lang="de-CH" dirty="0" err="1" smtClean="0"/>
              <a:t>thinking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83242"/>
            <a:ext cx="9144000" cy="974558"/>
          </a:xfrm>
        </p:spPr>
        <p:txBody>
          <a:bodyPr/>
          <a:lstStyle/>
          <a:p>
            <a:r>
              <a:rPr lang="de-CH" dirty="0"/>
              <a:t>Team Orange</a:t>
            </a:r>
          </a:p>
          <a:p>
            <a:r>
              <a:rPr lang="de-CH" dirty="0" smtClean="0"/>
              <a:t>30.03.2016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15389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Storyboard 6 – </a:t>
            </a:r>
            <a:r>
              <a:rPr lang="de-CH" dirty="0" err="1" smtClean="0"/>
              <a:t>History</a:t>
            </a:r>
            <a:r>
              <a:rPr lang="de-CH" dirty="0" smtClean="0"/>
              <a:t> lesen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9" t="16677" r="11945" b="6467"/>
          <a:stretch/>
        </p:blipFill>
        <p:spPr>
          <a:xfrm>
            <a:off x="914400" y="1896034"/>
            <a:ext cx="8740588" cy="4800601"/>
          </a:xfrm>
        </p:spPr>
      </p:pic>
    </p:spTree>
    <p:extLst>
      <p:ext uri="{BB962C8B-B14F-4D97-AF65-F5344CB8AC3E}">
        <p14:creationId xmlns:p14="http://schemas.microsoft.com/office/powerpoint/2010/main" val="3535711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Prototyp 1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1" t="1384" r="539" b="3396"/>
          <a:stretch/>
        </p:blipFill>
        <p:spPr>
          <a:xfrm>
            <a:off x="4192437" y="148678"/>
            <a:ext cx="4045789" cy="653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94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Prototyp 2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8" t="5918" r="16398" b="14009"/>
          <a:stretch/>
        </p:blipFill>
        <p:spPr>
          <a:xfrm>
            <a:off x="981635" y="1331260"/>
            <a:ext cx="8930032" cy="54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01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Prototyp 3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" t="1067" r="7891" b="13836"/>
          <a:stretch/>
        </p:blipFill>
        <p:spPr>
          <a:xfrm>
            <a:off x="968188" y="1314939"/>
            <a:ext cx="7575176" cy="548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8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Prototyp 4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1744" r="5463" b="9591"/>
          <a:stretch/>
        </p:blipFill>
        <p:spPr>
          <a:xfrm>
            <a:off x="968188" y="1344706"/>
            <a:ext cx="7382435" cy="5408845"/>
          </a:xfrm>
        </p:spPr>
      </p:pic>
    </p:spTree>
    <p:extLst>
      <p:ext uri="{BB962C8B-B14F-4D97-AF65-F5344CB8AC3E}">
        <p14:creationId xmlns:p14="http://schemas.microsoft.com/office/powerpoint/2010/main" val="1879208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Auswertung/Anpassungen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CH" dirty="0" err="1" smtClean="0"/>
              <a:t>Transcription</a:t>
            </a:r>
            <a:r>
              <a:rPr lang="de-CH" dirty="0" smtClean="0"/>
              <a:t> Interview</a:t>
            </a:r>
          </a:p>
          <a:p>
            <a:pPr lvl="1"/>
            <a:endParaRPr lang="de-CH" dirty="0" smtClean="0"/>
          </a:p>
          <a:p>
            <a:pPr lvl="1"/>
            <a:r>
              <a:rPr lang="de-CH" dirty="0" smtClean="0"/>
              <a:t>Zusatzfunktionen</a:t>
            </a:r>
          </a:p>
          <a:p>
            <a:pPr lvl="2"/>
            <a:r>
              <a:rPr lang="de-CH" dirty="0" smtClean="0"/>
              <a:t>Hinweis Reanimation</a:t>
            </a:r>
          </a:p>
          <a:p>
            <a:pPr lvl="2"/>
            <a:r>
              <a:rPr lang="de-CH" dirty="0" smtClean="0"/>
              <a:t>Individuelle Notizen</a:t>
            </a:r>
          </a:p>
          <a:p>
            <a:pPr lvl="2"/>
            <a:r>
              <a:rPr lang="de-CH" dirty="0" smtClean="0"/>
              <a:t>Link </a:t>
            </a:r>
            <a:r>
              <a:rPr lang="de-CH" dirty="0" err="1" smtClean="0"/>
              <a:t>Mediinfo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82343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Final Prototyp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14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Scoping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42653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Internet</a:t>
            </a:r>
          </a:p>
          <a:p>
            <a:pPr lvl="1"/>
            <a:r>
              <a:rPr lang="de-CH" dirty="0" smtClean="0"/>
              <a:t>Wikipedia</a:t>
            </a:r>
          </a:p>
          <a:p>
            <a:pPr lvl="1"/>
            <a:r>
              <a:rPr lang="de-CH" dirty="0" smtClean="0"/>
              <a:t>UPD</a:t>
            </a:r>
          </a:p>
          <a:p>
            <a:pPr lvl="1"/>
            <a:r>
              <a:rPr lang="de-CH" dirty="0" smtClean="0"/>
              <a:t>..</a:t>
            </a:r>
            <a:endParaRPr lang="de-CH" dirty="0"/>
          </a:p>
          <a:p>
            <a:r>
              <a:rPr lang="de-CH" dirty="0" smtClean="0"/>
              <a:t>Interview</a:t>
            </a:r>
          </a:p>
          <a:p>
            <a:pPr lvl="1"/>
            <a:r>
              <a:rPr lang="de-CH" dirty="0" smtClean="0"/>
              <a:t>Diplomierte Pflegefachfrau</a:t>
            </a:r>
          </a:p>
          <a:p>
            <a:pPr lvl="2"/>
            <a:r>
              <a:rPr lang="de-CH" dirty="0" err="1" smtClean="0"/>
              <a:t>Noga</a:t>
            </a:r>
            <a:r>
              <a:rPr lang="de-CH" dirty="0" smtClean="0"/>
              <a:t> </a:t>
            </a:r>
            <a:r>
              <a:rPr lang="de-CH" dirty="0" err="1" smtClean="0"/>
              <a:t>Nave</a:t>
            </a:r>
            <a:endParaRPr lang="de-CH" dirty="0" smtClean="0"/>
          </a:p>
          <a:p>
            <a:pPr lvl="1"/>
            <a:r>
              <a:rPr lang="de-CH" dirty="0" smtClean="0"/>
              <a:t>Baldige Assistenz Ärztin</a:t>
            </a:r>
          </a:p>
          <a:p>
            <a:pPr lvl="2"/>
            <a:r>
              <a:rPr lang="de-CH" dirty="0" smtClean="0"/>
              <a:t>Sophie </a:t>
            </a:r>
            <a:r>
              <a:rPr lang="de-CH" dirty="0" err="1" smtClean="0"/>
              <a:t>Jaisli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9094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Persona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7" t="6543" r="6988" b="1346"/>
          <a:stretch/>
        </p:blipFill>
        <p:spPr>
          <a:xfrm>
            <a:off x="941295" y="1304365"/>
            <a:ext cx="9139036" cy="5446060"/>
          </a:xfrm>
        </p:spPr>
      </p:pic>
    </p:spTree>
    <p:extLst>
      <p:ext uri="{BB962C8B-B14F-4D97-AF65-F5344CB8AC3E}">
        <p14:creationId xmlns:p14="http://schemas.microsoft.com/office/powerpoint/2010/main" val="291801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Storyboard </a:t>
            </a:r>
            <a:r>
              <a:rPr lang="de-CH" dirty="0"/>
              <a:t>1 – </a:t>
            </a:r>
            <a:r>
              <a:rPr lang="de-CH" dirty="0" smtClean="0"/>
              <a:t>Patientenaufnahme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0168"/>
            <a:ext cx="10501299" cy="5304472"/>
          </a:xfrm>
        </p:spPr>
      </p:pic>
    </p:spTree>
    <p:extLst>
      <p:ext uri="{BB962C8B-B14F-4D97-AF65-F5344CB8AC3E}">
        <p14:creationId xmlns:p14="http://schemas.microsoft.com/office/powerpoint/2010/main" val="894293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1804" y="419100"/>
            <a:ext cx="5996116" cy="1790700"/>
          </a:xfrm>
        </p:spPr>
        <p:txBody>
          <a:bodyPr>
            <a:normAutofit/>
          </a:bodyPr>
          <a:lstStyle/>
          <a:p>
            <a:r>
              <a:rPr lang="de-CH" dirty="0" smtClean="0"/>
              <a:t>Storyboard 2 – gefährliche Medikamente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" t="3573" r="5248" b="6051"/>
          <a:stretch/>
        </p:blipFill>
        <p:spPr>
          <a:xfrm>
            <a:off x="7026376" y="175260"/>
            <a:ext cx="4799863" cy="6469380"/>
          </a:xfrm>
        </p:spPr>
      </p:pic>
    </p:spTree>
    <p:extLst>
      <p:ext uri="{BB962C8B-B14F-4D97-AF65-F5344CB8AC3E}">
        <p14:creationId xmlns:p14="http://schemas.microsoft.com/office/powerpoint/2010/main" val="2242994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3" t="5283" r="8728" b="3355"/>
          <a:stretch/>
        </p:blipFill>
        <p:spPr>
          <a:xfrm>
            <a:off x="7552819" y="176552"/>
            <a:ext cx="4303901" cy="6544287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223200" y="417600"/>
            <a:ext cx="8190101" cy="2270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 smtClean="0"/>
              <a:t>Storyboard 3 </a:t>
            </a:r>
            <a:r>
              <a:rPr lang="de-CH" dirty="0"/>
              <a:t>–</a:t>
            </a:r>
            <a:r>
              <a:rPr lang="de-CH" dirty="0" smtClean="0"/>
              <a:t> </a:t>
            </a:r>
          </a:p>
          <a:p>
            <a:r>
              <a:rPr lang="de-CH" dirty="0" smtClean="0"/>
              <a:t>Nicht erscheinen an Terminen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0754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Storyboard </a:t>
            </a:r>
            <a:r>
              <a:rPr lang="de-CH" dirty="0"/>
              <a:t>4 – </a:t>
            </a:r>
            <a:r>
              <a:rPr lang="de-CH" dirty="0" smtClean="0"/>
              <a:t>Patient ist gefährlich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" t="16761" r="2340" b="22669"/>
          <a:stretch/>
        </p:blipFill>
        <p:spPr>
          <a:xfrm>
            <a:off x="838200" y="1365270"/>
            <a:ext cx="6360459" cy="5373493"/>
          </a:xfrm>
        </p:spPr>
      </p:pic>
    </p:spTree>
    <p:extLst>
      <p:ext uri="{BB962C8B-B14F-4D97-AF65-F5344CB8AC3E}">
        <p14:creationId xmlns:p14="http://schemas.microsoft.com/office/powerpoint/2010/main" val="168923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Storyboard 5 </a:t>
            </a:r>
            <a:r>
              <a:rPr lang="de-CH" dirty="0" smtClean="0"/>
              <a:t>– Ereignis erfassen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 t="11818" r="6060" b="14180"/>
          <a:stretch/>
        </p:blipFill>
        <p:spPr>
          <a:xfrm>
            <a:off x="838200" y="1506072"/>
            <a:ext cx="11120823" cy="5173477"/>
          </a:xfrm>
        </p:spPr>
      </p:pic>
    </p:spTree>
    <p:extLst>
      <p:ext uri="{BB962C8B-B14F-4D97-AF65-F5344CB8AC3E}">
        <p14:creationId xmlns:p14="http://schemas.microsoft.com/office/powerpoint/2010/main" val="307892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Office PowerPoint</Application>
  <PresentationFormat>Breitbild</PresentationFormat>
  <Paragraphs>34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</vt:lpstr>
      <vt:lpstr>Task 3 SE Design thinking</vt:lpstr>
      <vt:lpstr>Scoping</vt:lpstr>
      <vt:lpstr>Research</vt:lpstr>
      <vt:lpstr>Persona</vt:lpstr>
      <vt:lpstr>Storyboard 1 – Patientenaufnahme</vt:lpstr>
      <vt:lpstr>Storyboard 2 – gefährliche Medikamente</vt:lpstr>
      <vt:lpstr>PowerPoint-Präsentation</vt:lpstr>
      <vt:lpstr>Storyboard 4 – Patient ist gefährlich</vt:lpstr>
      <vt:lpstr>Storyboard 5 – Ereignis erfassen</vt:lpstr>
      <vt:lpstr>Storyboard 6 – History lesen</vt:lpstr>
      <vt:lpstr>Prototyp 1</vt:lpstr>
      <vt:lpstr>Prototyp 2</vt:lpstr>
      <vt:lpstr>Prototyp 3</vt:lpstr>
      <vt:lpstr>Prototyp 4</vt:lpstr>
      <vt:lpstr>Auswertung/Anpassungen</vt:lpstr>
      <vt:lpstr>Final Prototyp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2 SE Process We chose Scrum</dc:title>
  <dc:creator>Remy laville</dc:creator>
  <cp:lastModifiedBy>Rajina Kandiah</cp:lastModifiedBy>
  <cp:revision>28</cp:revision>
  <dcterms:created xsi:type="dcterms:W3CDTF">2016-03-04T14:13:06Z</dcterms:created>
  <dcterms:modified xsi:type="dcterms:W3CDTF">2016-03-28T12:54:57Z</dcterms:modified>
</cp:coreProperties>
</file>